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49" r:id="rId2"/>
  </p:sldMasterIdLst>
  <p:sldIdLst>
    <p:sldId id="256" r:id="rId3"/>
    <p:sldId id="257" r:id="rId4"/>
    <p:sldId id="276"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79DE339E-FA37-46D1-8280-5488A8C72399}"/>
    <pc:docChg chg="undo custSel addSld delSld modSld">
      <pc:chgData name="kishan rai" userId="9a8325d7169af320" providerId="LiveId" clId="{79DE339E-FA37-46D1-8280-5488A8C72399}" dt="2021-05-04T08:36:23.694" v="860" actId="1076"/>
      <pc:docMkLst>
        <pc:docMk/>
      </pc:docMkLst>
      <pc:sldChg chg="modSp mod">
        <pc:chgData name="kishan rai" userId="9a8325d7169af320" providerId="LiveId" clId="{79DE339E-FA37-46D1-8280-5488A8C72399}" dt="2021-05-01T15:30:46.501" v="53" actId="20577"/>
        <pc:sldMkLst>
          <pc:docMk/>
          <pc:sldMk cId="1871107073" sldId="256"/>
        </pc:sldMkLst>
        <pc:spChg chg="mod">
          <ac:chgData name="kishan rai" userId="9a8325d7169af320" providerId="LiveId" clId="{79DE339E-FA37-46D1-8280-5488A8C72399}" dt="2021-05-01T15:30:46.501" v="53" actId="20577"/>
          <ac:spMkLst>
            <pc:docMk/>
            <pc:sldMk cId="1871107073" sldId="256"/>
            <ac:spMk id="6" creationId="{429B27FF-3D0A-4793-8F01-007713DBA150}"/>
          </ac:spMkLst>
        </pc:spChg>
      </pc:sldChg>
      <pc:sldChg chg="del">
        <pc:chgData name="kishan rai" userId="9a8325d7169af320" providerId="LiveId" clId="{79DE339E-FA37-46D1-8280-5488A8C72399}" dt="2021-05-01T15:29:15.685" v="0" actId="2696"/>
        <pc:sldMkLst>
          <pc:docMk/>
          <pc:sldMk cId="318576937" sldId="258"/>
        </pc:sldMkLst>
      </pc:sldChg>
      <pc:sldChg chg="delSp modSp mod">
        <pc:chgData name="kishan rai" userId="9a8325d7169af320" providerId="LiveId" clId="{79DE339E-FA37-46D1-8280-5488A8C72399}" dt="2021-05-01T15:53:41.630" v="138" actId="1076"/>
        <pc:sldMkLst>
          <pc:docMk/>
          <pc:sldMk cId="202002629" sldId="261"/>
        </pc:sldMkLst>
        <pc:spChg chg="del">
          <ac:chgData name="kishan rai" userId="9a8325d7169af320" providerId="LiveId" clId="{79DE339E-FA37-46D1-8280-5488A8C72399}" dt="2021-05-01T15:53:12.554" v="126" actId="21"/>
          <ac:spMkLst>
            <pc:docMk/>
            <pc:sldMk cId="202002629" sldId="261"/>
            <ac:spMk id="2" creationId="{4E45B622-B20E-4851-A4BD-D827031D8A0F}"/>
          </ac:spMkLst>
        </pc:spChg>
        <pc:spChg chg="mod">
          <ac:chgData name="kishan rai" userId="9a8325d7169af320" providerId="LiveId" clId="{79DE339E-FA37-46D1-8280-5488A8C72399}" dt="2021-05-01T15:53:36.730" v="137" actId="1076"/>
          <ac:spMkLst>
            <pc:docMk/>
            <pc:sldMk cId="202002629" sldId="261"/>
            <ac:spMk id="3" creationId="{5AB6C2E7-01DA-4BFB-95CF-5F1250CF5CB4}"/>
          </ac:spMkLst>
        </pc:spChg>
        <pc:spChg chg="mod">
          <ac:chgData name="kishan rai" userId="9a8325d7169af320" providerId="LiveId" clId="{79DE339E-FA37-46D1-8280-5488A8C72399}" dt="2021-05-01T15:53:41.630" v="138" actId="1076"/>
          <ac:spMkLst>
            <pc:docMk/>
            <pc:sldMk cId="202002629" sldId="261"/>
            <ac:spMk id="4" creationId="{456CBF62-3942-45F2-B40C-67D8246D2186}"/>
          </ac:spMkLst>
        </pc:spChg>
      </pc:sldChg>
      <pc:sldChg chg="modSp mod">
        <pc:chgData name="kishan rai" userId="9a8325d7169af320" providerId="LiveId" clId="{79DE339E-FA37-46D1-8280-5488A8C72399}" dt="2021-05-04T07:53:22.003" v="457" actId="1076"/>
        <pc:sldMkLst>
          <pc:docMk/>
          <pc:sldMk cId="2664229996" sldId="263"/>
        </pc:sldMkLst>
        <pc:spChg chg="mod">
          <ac:chgData name="kishan rai" userId="9a8325d7169af320" providerId="LiveId" clId="{79DE339E-FA37-46D1-8280-5488A8C72399}" dt="2021-05-04T07:53:11.916" v="455" actId="1076"/>
          <ac:spMkLst>
            <pc:docMk/>
            <pc:sldMk cId="2664229996" sldId="263"/>
            <ac:spMk id="5" creationId="{459FF574-07E2-4279-BB42-CF849B583976}"/>
          </ac:spMkLst>
        </pc:spChg>
        <pc:picChg chg="mod">
          <ac:chgData name="kishan rai" userId="9a8325d7169af320" providerId="LiveId" clId="{79DE339E-FA37-46D1-8280-5488A8C72399}" dt="2021-05-04T07:53:22.003" v="457" actId="1076"/>
          <ac:picMkLst>
            <pc:docMk/>
            <pc:sldMk cId="2664229996" sldId="263"/>
            <ac:picMk id="4" creationId="{BDA32E8F-2503-4485-8B84-9F18AB3CC414}"/>
          </ac:picMkLst>
        </pc:picChg>
      </pc:sldChg>
      <pc:sldChg chg="modSp mod">
        <pc:chgData name="kishan rai" userId="9a8325d7169af320" providerId="LiveId" clId="{79DE339E-FA37-46D1-8280-5488A8C72399}" dt="2021-05-01T15:36:09.932" v="56" actId="20577"/>
        <pc:sldMkLst>
          <pc:docMk/>
          <pc:sldMk cId="3170692042" sldId="273"/>
        </pc:sldMkLst>
        <pc:spChg chg="mod">
          <ac:chgData name="kishan rai" userId="9a8325d7169af320" providerId="LiveId" clId="{79DE339E-FA37-46D1-8280-5488A8C72399}" dt="2021-05-01T15:36:09.932" v="56" actId="20577"/>
          <ac:spMkLst>
            <pc:docMk/>
            <pc:sldMk cId="3170692042" sldId="273"/>
            <ac:spMk id="3" creationId="{615A3F33-C096-4A4B-A937-55814A4A7BB9}"/>
          </ac:spMkLst>
        </pc:spChg>
      </pc:sldChg>
      <pc:sldChg chg="addSp delSp modSp new mod">
        <pc:chgData name="kishan rai" userId="9a8325d7169af320" providerId="LiveId" clId="{79DE339E-FA37-46D1-8280-5488A8C72399}" dt="2021-05-04T08:08:35.165" v="507" actId="1076"/>
        <pc:sldMkLst>
          <pc:docMk/>
          <pc:sldMk cId="743151661" sldId="276"/>
        </pc:sldMkLst>
        <pc:spChg chg="add mod">
          <ac:chgData name="kishan rai" userId="9a8325d7169af320" providerId="LiveId" clId="{79DE339E-FA37-46D1-8280-5488A8C72399}" dt="2021-05-01T15:58:48.993" v="358" actId="1076"/>
          <ac:spMkLst>
            <pc:docMk/>
            <pc:sldMk cId="743151661" sldId="276"/>
            <ac:spMk id="2" creationId="{C5701D83-6E30-4AE8-83EC-6377569B7526}"/>
          </ac:spMkLst>
        </pc:spChg>
        <pc:spChg chg="add mod">
          <ac:chgData name="kishan rai" userId="9a8325d7169af320" providerId="LiveId" clId="{79DE339E-FA37-46D1-8280-5488A8C72399}" dt="2021-05-01T15:58:42.508" v="357" actId="1076"/>
          <ac:spMkLst>
            <pc:docMk/>
            <pc:sldMk cId="743151661" sldId="276"/>
            <ac:spMk id="3" creationId="{9BBB41F9-0E64-4173-A05B-420BE8EDEAAE}"/>
          </ac:spMkLst>
        </pc:spChg>
        <pc:picChg chg="add del mod">
          <ac:chgData name="kishan rai" userId="9a8325d7169af320" providerId="LiveId" clId="{79DE339E-FA37-46D1-8280-5488A8C72399}" dt="2021-05-04T08:08:01.926" v="501" actId="21"/>
          <ac:picMkLst>
            <pc:docMk/>
            <pc:sldMk cId="743151661" sldId="276"/>
            <ac:picMk id="5" creationId="{E4BFAFC6-FBBC-4C0C-953D-173C335244EB}"/>
          </ac:picMkLst>
        </pc:picChg>
        <pc:picChg chg="add mod">
          <ac:chgData name="kishan rai" userId="9a8325d7169af320" providerId="LiveId" clId="{79DE339E-FA37-46D1-8280-5488A8C72399}" dt="2021-05-04T08:08:35.165" v="507" actId="1076"/>
          <ac:picMkLst>
            <pc:docMk/>
            <pc:sldMk cId="743151661" sldId="276"/>
            <ac:picMk id="7" creationId="{A7566B4C-08EE-406E-ADDB-523A637B5682}"/>
          </ac:picMkLst>
        </pc:picChg>
      </pc:sldChg>
      <pc:sldChg chg="addSp delSp modSp new mod">
        <pc:chgData name="kishan rai" userId="9a8325d7169af320" providerId="LiveId" clId="{79DE339E-FA37-46D1-8280-5488A8C72399}" dt="2021-05-04T08:22:46.822" v="705" actId="20577"/>
        <pc:sldMkLst>
          <pc:docMk/>
          <pc:sldMk cId="3629002541" sldId="277"/>
        </pc:sldMkLst>
        <pc:spChg chg="add mod">
          <ac:chgData name="kishan rai" userId="9a8325d7169af320" providerId="LiveId" clId="{79DE339E-FA37-46D1-8280-5488A8C72399}" dt="2021-05-04T08:17:42.010" v="668" actId="1076"/>
          <ac:spMkLst>
            <pc:docMk/>
            <pc:sldMk cId="3629002541" sldId="277"/>
            <ac:spMk id="2" creationId="{B2AF258B-CDCF-4FE3-ACF0-8B97AAF5B117}"/>
          </ac:spMkLst>
        </pc:spChg>
        <pc:spChg chg="add mod">
          <ac:chgData name="kishan rai" userId="9a8325d7169af320" providerId="LiveId" clId="{79DE339E-FA37-46D1-8280-5488A8C72399}" dt="2021-05-04T08:17:37.235" v="667" actId="1076"/>
          <ac:spMkLst>
            <pc:docMk/>
            <pc:sldMk cId="3629002541" sldId="277"/>
            <ac:spMk id="3" creationId="{302F47BC-9EE4-409B-A1C7-17FACB4EFA28}"/>
          </ac:spMkLst>
        </pc:spChg>
        <pc:spChg chg="add mod">
          <ac:chgData name="kishan rai" userId="9a8325d7169af320" providerId="LiveId" clId="{79DE339E-FA37-46D1-8280-5488A8C72399}" dt="2021-05-04T08:17:33.814" v="666" actId="1076"/>
          <ac:spMkLst>
            <pc:docMk/>
            <pc:sldMk cId="3629002541" sldId="277"/>
            <ac:spMk id="4" creationId="{AAE444C6-1987-47B7-A2EE-DB0E1F0E16E8}"/>
          </ac:spMkLst>
        </pc:spChg>
        <pc:spChg chg="add mod">
          <ac:chgData name="kishan rai" userId="9a8325d7169af320" providerId="LiveId" clId="{79DE339E-FA37-46D1-8280-5488A8C72399}" dt="2021-05-04T08:17:00.132" v="661" actId="1076"/>
          <ac:spMkLst>
            <pc:docMk/>
            <pc:sldMk cId="3629002541" sldId="277"/>
            <ac:spMk id="5" creationId="{E9B2B441-A558-4C7B-8038-25AF9899F970}"/>
          </ac:spMkLst>
        </pc:spChg>
        <pc:spChg chg="add del mod">
          <ac:chgData name="kishan rai" userId="9a8325d7169af320" providerId="LiveId" clId="{79DE339E-FA37-46D1-8280-5488A8C72399}" dt="2021-05-04T08:17:07.241" v="662" actId="1076"/>
          <ac:spMkLst>
            <pc:docMk/>
            <pc:sldMk cId="3629002541" sldId="277"/>
            <ac:spMk id="6" creationId="{FEE7EDB8-E127-4F30-AFAA-ACAE81148A5A}"/>
          </ac:spMkLst>
        </pc:spChg>
        <pc:spChg chg="add del mod">
          <ac:chgData name="kishan rai" userId="9a8325d7169af320" providerId="LiveId" clId="{79DE339E-FA37-46D1-8280-5488A8C72399}" dt="2021-05-04T08:19:09.126" v="671"/>
          <ac:spMkLst>
            <pc:docMk/>
            <pc:sldMk cId="3629002541" sldId="277"/>
            <ac:spMk id="7" creationId="{62F28D82-4671-49FE-AF9F-A6119F02D8B9}"/>
          </ac:spMkLst>
        </pc:spChg>
        <pc:spChg chg="add mod">
          <ac:chgData name="kishan rai" userId="9a8325d7169af320" providerId="LiveId" clId="{79DE339E-FA37-46D1-8280-5488A8C72399}" dt="2021-05-04T08:19:50.960" v="690" actId="1076"/>
          <ac:spMkLst>
            <pc:docMk/>
            <pc:sldMk cId="3629002541" sldId="277"/>
            <ac:spMk id="8" creationId="{5C89C3F3-7725-401F-888F-0ED9ACB0CE3C}"/>
          </ac:spMkLst>
        </pc:spChg>
        <pc:spChg chg="add mod">
          <ac:chgData name="kishan rai" userId="9a8325d7169af320" providerId="LiveId" clId="{79DE339E-FA37-46D1-8280-5488A8C72399}" dt="2021-05-04T08:22:46.822" v="705" actId="20577"/>
          <ac:spMkLst>
            <pc:docMk/>
            <pc:sldMk cId="3629002541" sldId="277"/>
            <ac:spMk id="10" creationId="{FF0B4BEA-07E7-45BB-8F79-0A395F230A50}"/>
          </ac:spMkLst>
        </pc:spChg>
        <pc:picChg chg="add del mod">
          <ac:chgData name="kishan rai" userId="9a8325d7169af320" providerId="LiveId" clId="{79DE339E-FA37-46D1-8280-5488A8C72399}" dt="2021-05-04T08:19:58.510" v="692" actId="21"/>
          <ac:picMkLst>
            <pc:docMk/>
            <pc:sldMk cId="3629002541" sldId="277"/>
            <ac:picMk id="9" creationId="{C913A9F1-3DCF-4E0A-9A84-E96294E9BD69}"/>
          </ac:picMkLst>
        </pc:picChg>
      </pc:sldChg>
      <pc:sldChg chg="addSp modSp new mod">
        <pc:chgData name="kishan rai" userId="9a8325d7169af320" providerId="LiveId" clId="{79DE339E-FA37-46D1-8280-5488A8C72399}" dt="2021-05-04T08:36:23.694" v="860" actId="1076"/>
        <pc:sldMkLst>
          <pc:docMk/>
          <pc:sldMk cId="800588755" sldId="278"/>
        </pc:sldMkLst>
        <pc:spChg chg="add mod">
          <ac:chgData name="kishan rai" userId="9a8325d7169af320" providerId="LiveId" clId="{79DE339E-FA37-46D1-8280-5488A8C72399}" dt="2021-05-04T08:26:11.968" v="745" actId="1076"/>
          <ac:spMkLst>
            <pc:docMk/>
            <pc:sldMk cId="800588755" sldId="278"/>
            <ac:spMk id="2" creationId="{AAB3E651-3BD1-4989-A662-5C0FE12AA4CF}"/>
          </ac:spMkLst>
        </pc:spChg>
        <pc:spChg chg="add mod">
          <ac:chgData name="kishan rai" userId="9a8325d7169af320" providerId="LiveId" clId="{79DE339E-FA37-46D1-8280-5488A8C72399}" dt="2021-05-04T08:36:23.694" v="860" actId="1076"/>
          <ac:spMkLst>
            <pc:docMk/>
            <pc:sldMk cId="800588755" sldId="278"/>
            <ac:spMk id="3" creationId="{E07F8BED-720F-477C-94F7-3558ED33B11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38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344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88568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102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0771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04-07-2023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81731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04-07-2023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13050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473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34696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3141241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66882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508397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17467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92313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04-07-2023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602472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04-07-2023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934497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04-07-2023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5213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337852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49879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450093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885374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7491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06270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7269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41033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505458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32000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4376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2643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04-07-2023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727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04-07-2023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8718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04-07-2023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412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5163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5170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t>04-07-2023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230183058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2241E3-C3D7-4883-A3A3-12D3CF7B9DEE}" type="datetimeFigureOut">
              <a:rPr lang="en-IN" smtClean="0"/>
              <a:t>04-07-2023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185581495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24.xml"/><Relationship Id="rId5" Type="http://schemas.openxmlformats.org/officeDocument/2006/relationships/hyperlink" Target="https://code.visualstudio.com/" TargetMode="External"/><Relationship Id="rId4" Type="http://schemas.openxmlformats.org/officeDocument/2006/relationships/hyperlink" Target="https://youtu.be/Lp9Ftuq2s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C3875-4915-4616-9669-03DC8044F5E9}"/>
              </a:ext>
            </a:extLst>
          </p:cNvPr>
          <p:cNvSpPr txBox="1"/>
          <p:nvPr/>
        </p:nvSpPr>
        <p:spPr>
          <a:xfrm>
            <a:off x="911348" y="1831389"/>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p>
          <a:p>
            <a:pPr algn="ctr"/>
            <a:r>
              <a:rPr lang="en-IN" sz="5400" b="1" dirty="0">
                <a:latin typeface="Times New Roman" panose="02020603050405020304" pitchFamily="18" charset="0"/>
                <a:cs typeface="Times New Roman" panose="02020603050405020304" pitchFamily="18" charset="0"/>
              </a:rPr>
              <a:t>JARVIS DESKTOP VOICE   ASSISTANT</a:t>
            </a:r>
          </a:p>
        </p:txBody>
      </p:sp>
    </p:spTree>
    <p:extLst>
      <p:ext uri="{BB962C8B-B14F-4D97-AF65-F5344CB8AC3E}">
        <p14:creationId xmlns:p14="http://schemas.microsoft.com/office/powerpoint/2010/main" val="187110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id="{39D168BB-9D85-45EC-922E-4DCDA811D55E}"/>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5" name="Picture 4">
            <a:extLst>
              <a:ext uri="{FF2B5EF4-FFF2-40B4-BE49-F238E27FC236}">
                <a16:creationId xmlns:a16="http://schemas.microsoft.com/office/drawing/2014/main" id="{BAD4BF71-B1FF-4FD8-978B-70112843B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extLst>
      <p:ext uri="{BB962C8B-B14F-4D97-AF65-F5344CB8AC3E}">
        <p14:creationId xmlns:p14="http://schemas.microsoft.com/office/powerpoint/2010/main" val="18256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pic>
        <p:nvPicPr>
          <p:cNvPr id="5" name="Picture 4">
            <a:extLst>
              <a:ext uri="{FF2B5EF4-FFF2-40B4-BE49-F238E27FC236}">
                <a16:creationId xmlns:a16="http://schemas.microsoft.com/office/drawing/2014/main" id="{89C418C2-5D1F-4462-B0DA-6353781C6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a:extLst>
              <a:ext uri="{FF2B5EF4-FFF2-40B4-BE49-F238E27FC236}">
                <a16:creationId xmlns:a16="http://schemas.microsoft.com/office/drawing/2014/main"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p>
        </p:txBody>
      </p:sp>
    </p:spTree>
    <p:extLst>
      <p:ext uri="{BB962C8B-B14F-4D97-AF65-F5344CB8AC3E}">
        <p14:creationId xmlns:p14="http://schemas.microsoft.com/office/powerpoint/2010/main" val="366496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id="{50B372E9-CF10-4CE0-9BEA-3EC72C5BC4D0}"/>
              </a:ext>
            </a:extLst>
          </p:cNvPr>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id="{DD6002A9-1FD7-4AD2-9956-EB2B2BEC959E}"/>
              </a:ext>
            </a:extLst>
          </p:cNvPr>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6" name="Picture 5">
            <a:extLst>
              <a:ext uri="{FF2B5EF4-FFF2-40B4-BE49-F238E27FC236}">
                <a16:creationId xmlns:a16="http://schemas.microsoft.com/office/drawing/2014/main" id="{AE8A4466-AD0C-4B17-81C7-A9AD7AB56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a:extLst>
              <a:ext uri="{FF2B5EF4-FFF2-40B4-BE49-F238E27FC236}">
                <a16:creationId xmlns:a16="http://schemas.microsoft.com/office/drawing/2014/main" id="{5239DACE-CF68-457A-B452-1ED5C18BD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extLst>
      <p:ext uri="{BB962C8B-B14F-4D97-AF65-F5344CB8AC3E}">
        <p14:creationId xmlns:p14="http://schemas.microsoft.com/office/powerpoint/2010/main" val="168393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6" name="Picture 5">
            <a:extLst>
              <a:ext uri="{FF2B5EF4-FFF2-40B4-BE49-F238E27FC236}">
                <a16:creationId xmlns:a16="http://schemas.microsoft.com/office/drawing/2014/main" id="{D89C551C-CAF3-4502-9DC9-5984BD25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extLst>
      <p:ext uri="{BB962C8B-B14F-4D97-AF65-F5344CB8AC3E}">
        <p14:creationId xmlns:p14="http://schemas.microsoft.com/office/powerpoint/2010/main" val="169498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p>
        </p:txBody>
      </p:sp>
      <p:sp>
        <p:nvSpPr>
          <p:cNvPr id="4" name="TextBox 3">
            <a:extLst>
              <a:ext uri="{FF2B5EF4-FFF2-40B4-BE49-F238E27FC236}">
                <a16:creationId xmlns:a16="http://schemas.microsoft.com/office/drawing/2014/main"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81A1C-18E8-4FF5-B721-84ACB3FDD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a:extLst>
              <a:ext uri="{FF2B5EF4-FFF2-40B4-BE49-F238E27FC236}">
                <a16:creationId xmlns:a16="http://schemas.microsoft.com/office/drawing/2014/main" id="{A5A62E07-F06F-4C5F-BBC8-113DB019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extLst>
      <p:ext uri="{BB962C8B-B14F-4D97-AF65-F5344CB8AC3E}">
        <p14:creationId xmlns:p14="http://schemas.microsoft.com/office/powerpoint/2010/main" val="137639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6" name="Picture 5">
            <a:extLst>
              <a:ext uri="{FF2B5EF4-FFF2-40B4-BE49-F238E27FC236}">
                <a16:creationId xmlns:a16="http://schemas.microsoft.com/office/drawing/2014/main" id="{D247C99A-C99B-49DA-979E-85D6F8601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extLst>
      <p:ext uri="{BB962C8B-B14F-4D97-AF65-F5344CB8AC3E}">
        <p14:creationId xmlns:p14="http://schemas.microsoft.com/office/powerpoint/2010/main" val="7956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pic>
        <p:nvPicPr>
          <p:cNvPr id="5" name="Picture 4">
            <a:extLst>
              <a:ext uri="{FF2B5EF4-FFF2-40B4-BE49-F238E27FC236}">
                <a16:creationId xmlns:a16="http://schemas.microsoft.com/office/drawing/2014/main" id="{DE30DB18-2D7C-484D-A0C2-B770AA4D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a:extLst>
              <a:ext uri="{FF2B5EF4-FFF2-40B4-BE49-F238E27FC236}">
                <a16:creationId xmlns:a16="http://schemas.microsoft.com/office/drawing/2014/main"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extLst>
      <p:ext uri="{BB962C8B-B14F-4D97-AF65-F5344CB8AC3E}">
        <p14:creationId xmlns:p14="http://schemas.microsoft.com/office/powerpoint/2010/main" val="25819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p>
        </p:txBody>
      </p:sp>
      <p:sp>
        <p:nvSpPr>
          <p:cNvPr id="4" name="TextBox 3">
            <a:extLst>
              <a:ext uri="{FF2B5EF4-FFF2-40B4-BE49-F238E27FC236}">
                <a16:creationId xmlns:a16="http://schemas.microsoft.com/office/drawing/2014/main"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6" name="Picture 5">
            <a:extLst>
              <a:ext uri="{FF2B5EF4-FFF2-40B4-BE49-F238E27FC236}">
                <a16:creationId xmlns:a16="http://schemas.microsoft.com/office/drawing/2014/main" id="{ACB44A35-0916-4265-BED4-D40690128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extLst>
      <p:ext uri="{BB962C8B-B14F-4D97-AF65-F5344CB8AC3E}">
        <p14:creationId xmlns:p14="http://schemas.microsoft.com/office/powerpoint/2010/main" val="205410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63A3A18-6012-43C0-B5B9-3FABDEEE2E4B}"/>
              </a:ext>
            </a:extLst>
          </p:cNvPr>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E2B9E-9D04-4EA9-B8F3-E2EEFFC9AAC4}"/>
              </a:ext>
            </a:extLst>
          </p:cNvPr>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id="{615A3F33-C096-4A4B-A937-55814A4A7BB9}"/>
              </a:ext>
            </a:extLst>
          </p:cNvPr>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69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0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2F0A7-A68B-405B-B1D6-8D7E7048D7D6}"/>
              </a:ext>
            </a:extLst>
          </p:cNvPr>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10CCFF4-2056-46A4-AF61-2B0AF0229050}"/>
              </a:ext>
            </a:extLst>
          </p:cNvPr>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62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3E651-3BD1-4989-A662-5C0FE12AA4CF}"/>
              </a:ext>
            </a:extLst>
          </p:cNvPr>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7F8BED-720F-477C-94F7-3558ED33B114}"/>
              </a:ext>
            </a:extLst>
          </p:cNvPr>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2"/>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3"/>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4"/>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5"/>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80058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Tree>
    <p:extLst>
      <p:ext uri="{BB962C8B-B14F-4D97-AF65-F5344CB8AC3E}">
        <p14:creationId xmlns:p14="http://schemas.microsoft.com/office/powerpoint/2010/main" val="174943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9BBB41F9-0E64-4173-A05B-420BE8EDEAAE}"/>
              </a:ext>
            </a:extLst>
          </p:cNvPr>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extLst>
      <p:ext uri="{BB962C8B-B14F-4D97-AF65-F5344CB8AC3E}">
        <p14:creationId xmlns:p14="http://schemas.microsoft.com/office/powerpoint/2010/main" val="74315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F258B-CDCF-4FE3-ACF0-8B97AAF5B117}"/>
              </a:ext>
            </a:extLst>
          </p:cNvPr>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302F47BC-9EE4-409B-A1C7-17FACB4EFA28}"/>
              </a:ext>
            </a:extLst>
          </p:cNvPr>
          <p:cNvSpPr/>
          <p:nvPr/>
        </p:nvSpPr>
        <p:spPr>
          <a:xfrm>
            <a:off x="4594286" y="925612"/>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AE444C6-1987-47B7-A2EE-DB0E1F0E16E8}"/>
              </a:ext>
            </a:extLst>
          </p:cNvPr>
          <p:cNvSpPr/>
          <p:nvPr/>
        </p:nvSpPr>
        <p:spPr>
          <a:xfrm>
            <a:off x="8982630" y="873526"/>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9B2B441-A558-4C7B-8038-25AF9899F970}"/>
              </a:ext>
            </a:extLst>
          </p:cNvPr>
          <p:cNvSpPr txBox="1"/>
          <p:nvPr/>
        </p:nvSpPr>
        <p:spPr>
          <a:xfrm>
            <a:off x="208716" y="3491927"/>
            <a:ext cx="3835154"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MINIMUM 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EE7EDB8-E127-4F30-AFAA-ACAE81148A5A}"/>
              </a:ext>
            </a:extLst>
          </p:cNvPr>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5C89C3F3-7725-401F-888F-0ED9ACB0CE3C}"/>
              </a:ext>
            </a:extLst>
          </p:cNvPr>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a:extLst>
              <a:ext uri="{FF2B5EF4-FFF2-40B4-BE49-F238E27FC236}">
                <a16:creationId xmlns:a16="http://schemas.microsoft.com/office/drawing/2014/main" id="{FF0B4BEA-07E7-45BB-8F79-0A395F230A50}"/>
              </a:ext>
            </a:extLst>
          </p:cNvPr>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extLst>
      <p:ext uri="{BB962C8B-B14F-4D97-AF65-F5344CB8AC3E}">
        <p14:creationId xmlns:p14="http://schemas.microsoft.com/office/powerpoint/2010/main" val="362900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E5E-76A1-4937-AE77-145FA0EF3549}"/>
              </a:ext>
            </a:extLst>
          </p:cNvPr>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7101224-1CE7-4519-9BD7-17DBCD21F3B2}"/>
              </a:ext>
            </a:extLst>
          </p:cNvPr>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845C5-0D48-4DE0-BFE0-5ABEE1878805}"/>
              </a:ext>
            </a:extLst>
          </p:cNvPr>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E38A5634-620E-45E4-9113-30BBCF85D741}"/>
              </a:ext>
            </a:extLst>
          </p:cNvPr>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40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Modules/Libraries Used:</a:t>
            </a:r>
          </a:p>
        </p:txBody>
      </p:sp>
      <p:sp>
        <p:nvSpPr>
          <p:cNvPr id="4" name="TextBox 3">
            <a:extLst>
              <a:ext uri="{FF2B5EF4-FFF2-40B4-BE49-F238E27FC236}">
                <a16:creationId xmlns:a16="http://schemas.microsoft.com/office/drawing/2014/main"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BDA32E8F-2503-4485-8B84-9F18AB3C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a:extLst>
              <a:ext uri="{FF2B5EF4-FFF2-40B4-BE49-F238E27FC236}">
                <a16:creationId xmlns:a16="http://schemas.microsoft.com/office/drawing/2014/main"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extLst>
      <p:ext uri="{BB962C8B-B14F-4D97-AF65-F5344CB8AC3E}">
        <p14:creationId xmlns:p14="http://schemas.microsoft.com/office/powerpoint/2010/main" val="266422999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TM04033925[[fn=Droplet]]</Template>
  <TotalTime>448</TotalTime>
  <Words>1215</Words>
  <Application>Microsoft Office PowerPoint</Application>
  <PresentationFormat>Widescreen</PresentationFormat>
  <Paragraphs>157</Paragraphs>
  <Slides>22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Algerian</vt:lpstr>
      <vt:lpstr>arial</vt:lpstr>
      <vt:lpstr>arial</vt:lpstr>
      <vt:lpstr>Calibri</vt:lpstr>
      <vt:lpstr>Calibri Light</vt:lpstr>
      <vt:lpstr>Consolas</vt:lpstr>
      <vt:lpstr>Times New Roman</vt:lpstr>
      <vt:lpstr>Tw Cen MT</vt:lpstr>
      <vt:lpstr>Wingdings</vt:lpstr>
      <vt:lpstr>Droplet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raghu nani</cp:lastModifiedBy>
  <cp:revision>26</cp:revision>
  <dcterms:created xsi:type="dcterms:W3CDTF">2021-05-01T09:15:45Z</dcterms:created>
  <dcterms:modified xsi:type="dcterms:W3CDTF">2023-07-04T09:42:59Z</dcterms:modified>
</cp:coreProperties>
</file>